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9" r:id="rId4"/>
    <p:sldId id="258" r:id="rId5"/>
    <p:sldId id="260" r:id="rId6"/>
    <p:sldId id="262" r:id="rId7"/>
    <p:sldId id="261" r:id="rId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44" d="100"/>
          <a:sy n="44" d="100"/>
        </p:scale>
        <p:origin x="-1086"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0238872-B351-1544-B676-8872220CB233}" type="datetimeFigureOut">
              <a:rPr lang="en-US" smtClean="0"/>
              <a:pPr/>
              <a:t>5/10/2011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028902-844A-C749-927C-856424196055}"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0238872-B351-1544-B676-8872220CB233}" type="datetimeFigureOut">
              <a:rPr lang="en-US" smtClean="0"/>
              <a:pPr/>
              <a:t>5/10/2011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028902-844A-C749-927C-85642419605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0238872-B351-1544-B676-8872220CB233}" type="datetimeFigureOut">
              <a:rPr lang="en-US" smtClean="0"/>
              <a:pPr/>
              <a:t>5/10/2011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028902-844A-C749-927C-85642419605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0238872-B351-1544-B676-8872220CB233}" type="datetimeFigureOut">
              <a:rPr lang="en-US" smtClean="0"/>
              <a:pPr/>
              <a:t>5/10/2011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028902-844A-C749-927C-856424196055}"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0238872-B351-1544-B676-8872220CB233}" type="datetimeFigureOut">
              <a:rPr lang="en-US" smtClean="0"/>
              <a:pPr/>
              <a:t>5/10/2011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028902-844A-C749-927C-856424196055}"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0238872-B351-1544-B676-8872220CB233}" type="datetimeFigureOut">
              <a:rPr lang="en-US" smtClean="0"/>
              <a:pPr/>
              <a:t>5/10/2011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3028902-844A-C749-927C-856424196055}"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0238872-B351-1544-B676-8872220CB233}" type="datetimeFigureOut">
              <a:rPr lang="en-US" smtClean="0"/>
              <a:pPr/>
              <a:t>5/10/2011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3028902-844A-C749-927C-856424196055}"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0238872-B351-1544-B676-8872220CB233}" type="datetimeFigureOut">
              <a:rPr lang="en-US" smtClean="0"/>
              <a:pPr/>
              <a:t>5/10/2011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3028902-844A-C749-927C-856424196055}"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0238872-B351-1544-B676-8872220CB233}" type="datetimeFigureOut">
              <a:rPr lang="en-US" smtClean="0"/>
              <a:pPr/>
              <a:t>5/10/2011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3028902-844A-C749-927C-856424196055}"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0238872-B351-1544-B676-8872220CB233}" type="datetimeFigureOut">
              <a:rPr lang="en-US" smtClean="0"/>
              <a:pPr/>
              <a:t>5/10/2011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3028902-844A-C749-927C-856424196055}"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0238872-B351-1544-B676-8872220CB233}" type="datetimeFigureOut">
              <a:rPr lang="en-US" smtClean="0"/>
              <a:pPr/>
              <a:t>5/10/2011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3028902-844A-C749-927C-856424196055}"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238872-B351-1544-B676-8872220CB233}" type="datetimeFigureOut">
              <a:rPr lang="en-US" smtClean="0"/>
              <a:pPr/>
              <a:t>5/10/2011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028902-844A-C749-927C-85642419605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caselaw.lp.findlaw.com/scripts/getcase.pl?navby=search&amp;case=/uscircs/4th/991014p.html"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blogs.miaminewtimes.com/riptide/2011/04/university_of_south_florida_ca.php"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hyperlink" Target="http://www.nytimes.com/2011/05/02/sports/02gender.html?src=mv"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 y="0"/>
            <a:ext cx="9144000" cy="6770073"/>
          </a:xfrm>
          <a:prstGeom prst="rect">
            <a:avLst/>
          </a:prstGeom>
        </p:spPr>
      </p:pic>
      <p:sp>
        <p:nvSpPr>
          <p:cNvPr id="2" name="Title 1"/>
          <p:cNvSpPr>
            <a:spLocks noGrp="1"/>
          </p:cNvSpPr>
          <p:nvPr>
            <p:ph type="ctrTitle"/>
          </p:nvPr>
        </p:nvSpPr>
        <p:spPr/>
        <p:txBody>
          <a:bodyPr/>
          <a:lstStyle/>
          <a:p>
            <a:r>
              <a:rPr lang="en-US" dirty="0" smtClean="0">
                <a:solidFill>
                  <a:srgbClr val="FF0000"/>
                </a:solidFill>
              </a:rPr>
              <a:t>Title IX</a:t>
            </a:r>
            <a:endParaRPr lang="en-US" dirty="0">
              <a:solidFill>
                <a:srgbClr val="FF0000"/>
              </a:solidFill>
            </a:endParaRPr>
          </a:p>
        </p:txBody>
      </p:sp>
      <p:sp>
        <p:nvSpPr>
          <p:cNvPr id="3" name="Subtitle 2"/>
          <p:cNvSpPr>
            <a:spLocks noGrp="1"/>
          </p:cNvSpPr>
          <p:nvPr>
            <p:ph type="subTitle" idx="1"/>
          </p:nvPr>
        </p:nvSpPr>
        <p:spPr/>
        <p:txBody>
          <a:bodyPr/>
          <a:lstStyle/>
          <a:p>
            <a:r>
              <a:rPr lang="en-US" dirty="0" smtClean="0">
                <a:solidFill>
                  <a:srgbClr val="FF0000"/>
                </a:solidFill>
              </a:rPr>
              <a:t>By Max Tishman and Eric White</a:t>
            </a:r>
            <a:endParaRPr lang="en-US" dirty="0">
              <a:solidFill>
                <a:srgbClr val="FF0000"/>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it?</a:t>
            </a:r>
            <a:endParaRPr lang="en-US" dirty="0"/>
          </a:p>
        </p:txBody>
      </p:sp>
      <p:sp>
        <p:nvSpPr>
          <p:cNvPr id="3" name="Content Placeholder 2"/>
          <p:cNvSpPr>
            <a:spLocks noGrp="1"/>
          </p:cNvSpPr>
          <p:nvPr>
            <p:ph idx="1"/>
          </p:nvPr>
        </p:nvSpPr>
        <p:spPr/>
        <p:txBody>
          <a:bodyPr>
            <a:normAutofit lnSpcReduction="10000"/>
          </a:bodyPr>
          <a:lstStyle/>
          <a:p>
            <a:r>
              <a:rPr lang="en-US" dirty="0" smtClean="0"/>
              <a:t>Law enacted on June 23,1972</a:t>
            </a:r>
          </a:p>
          <a:p>
            <a:r>
              <a:rPr lang="en-US" dirty="0" smtClean="0"/>
              <a:t>Patsy T. Mink Equal Opportunity in Education Act</a:t>
            </a:r>
          </a:p>
          <a:p>
            <a:r>
              <a:rPr lang="en-US" dirty="0" smtClean="0"/>
              <a:t>States “No person in the United States shall, on the basis of sex, be excluded from participation in, be denied the benefits of, or be subjected to discrimination under any education program or activity receiving Federal financial assistance.” </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Title IX Has </a:t>
            </a:r>
            <a:r>
              <a:rPr lang="en-US" dirty="0"/>
              <a:t>C</a:t>
            </a:r>
            <a:r>
              <a:rPr lang="en-US" dirty="0" smtClean="0"/>
              <a:t>hanged </a:t>
            </a:r>
            <a:r>
              <a:rPr lang="en-US" dirty="0"/>
              <a:t>W</a:t>
            </a:r>
            <a:r>
              <a:rPr lang="en-US" dirty="0" smtClean="0"/>
              <a:t>omen’s Sports</a:t>
            </a:r>
            <a:endParaRPr lang="en-US" dirty="0"/>
          </a:p>
        </p:txBody>
      </p:sp>
      <p:sp>
        <p:nvSpPr>
          <p:cNvPr id="3" name="Content Placeholder 2"/>
          <p:cNvSpPr>
            <a:spLocks noGrp="1"/>
          </p:cNvSpPr>
          <p:nvPr>
            <p:ph idx="1"/>
          </p:nvPr>
        </p:nvSpPr>
        <p:spPr/>
        <p:txBody>
          <a:bodyPr/>
          <a:lstStyle/>
          <a:p>
            <a:r>
              <a:rPr lang="en-US" dirty="0" smtClean="0"/>
              <a:t>Women participate in sports at a earlier age</a:t>
            </a:r>
          </a:p>
          <a:p>
            <a:r>
              <a:rPr lang="en-US" dirty="0" smtClean="0"/>
              <a:t>The </a:t>
            </a:r>
            <a:r>
              <a:rPr lang="en-US" dirty="0"/>
              <a:t>number of women college athletes has nearly quadrupled</a:t>
            </a:r>
            <a:r>
              <a:rPr lang="en-US" dirty="0" smtClean="0"/>
              <a:t>.</a:t>
            </a:r>
          </a:p>
          <a:p>
            <a:pPr>
              <a:buNone/>
            </a:pPr>
            <a:endParaRPr lang="en-US" dirty="0"/>
          </a:p>
        </p:txBody>
      </p:sp>
      <p:pic>
        <p:nvPicPr>
          <p:cNvPr id="4" name="Picture 3"/>
          <p:cNvPicPr>
            <a:picLocks noChangeAspect="1"/>
          </p:cNvPicPr>
          <p:nvPr/>
        </p:nvPicPr>
        <p:blipFill>
          <a:blip r:embed="rId2"/>
          <a:stretch>
            <a:fillRect/>
          </a:stretch>
        </p:blipFill>
        <p:spPr>
          <a:xfrm>
            <a:off x="1961142" y="3267583"/>
            <a:ext cx="4803205" cy="3082056"/>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Brown University Challenges Title IX</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School tried to cut the school budget by taking away two men’s sports and two women’s sports</a:t>
            </a:r>
          </a:p>
          <a:p>
            <a:r>
              <a:rPr lang="en-US" dirty="0" smtClean="0"/>
              <a:t>School would save $16,000 by cutting the men’s sports</a:t>
            </a:r>
          </a:p>
          <a:p>
            <a:r>
              <a:rPr lang="en-US" dirty="0" smtClean="0"/>
              <a:t>School would save $62,000 by cutting the women’s sports</a:t>
            </a:r>
          </a:p>
          <a:p>
            <a:r>
              <a:rPr lang="en-US" dirty="0" smtClean="0"/>
              <a:t>Courts did not allow it</a:t>
            </a:r>
          </a:p>
          <a:p>
            <a:r>
              <a:rPr lang="en-US" dirty="0" smtClean="0"/>
              <a:t>Opponents of the law argue that men's sports suffer when women’s sports get more attention </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Examples of Title IX</a:t>
            </a:r>
            <a:endParaRPr lang="en-US" dirty="0"/>
          </a:p>
        </p:txBody>
      </p:sp>
      <p:sp>
        <p:nvSpPr>
          <p:cNvPr id="3" name="Content Placeholder 2"/>
          <p:cNvSpPr>
            <a:spLocks noGrp="1"/>
          </p:cNvSpPr>
          <p:nvPr>
            <p:ph idx="1"/>
          </p:nvPr>
        </p:nvSpPr>
        <p:spPr/>
        <p:txBody>
          <a:bodyPr/>
          <a:lstStyle/>
          <a:p>
            <a:r>
              <a:rPr lang="en-US" dirty="0" smtClean="0">
                <a:hlinkClick r:id="rId2"/>
              </a:rPr>
              <a:t>http://caselaw.lp.findlaw.com/scripts/getcase.pl?navby=search&amp;case=/uscircs/4th/991014p.html</a:t>
            </a:r>
            <a:endParaRPr lang="en-US" dirty="0" smtClean="0"/>
          </a:p>
          <a:p>
            <a:r>
              <a:rPr lang="en-US" dirty="0" smtClean="0"/>
              <a:t>A girl recruited to be the kicker on Duke University’s football team was discriminated against because she was a female</a:t>
            </a:r>
            <a:endParaRPr lang="en-US" dirty="0"/>
          </a:p>
        </p:txBody>
      </p:sp>
      <p:pic>
        <p:nvPicPr>
          <p:cNvPr id="4" name="Picture 3"/>
          <p:cNvPicPr>
            <a:picLocks noChangeAspect="1"/>
          </p:cNvPicPr>
          <p:nvPr/>
        </p:nvPicPr>
        <p:blipFill>
          <a:blip r:embed="rId3"/>
          <a:stretch>
            <a:fillRect/>
          </a:stretch>
        </p:blipFill>
        <p:spPr>
          <a:xfrm>
            <a:off x="6692993" y="4335171"/>
            <a:ext cx="1808821" cy="2522829"/>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Another Example!!!! </a:t>
            </a:r>
            <a:endParaRPr lang="en-US" dirty="0"/>
          </a:p>
        </p:txBody>
      </p:sp>
      <p:sp>
        <p:nvSpPr>
          <p:cNvPr id="3" name="Content Placeholder 2"/>
          <p:cNvSpPr>
            <a:spLocks noGrp="1"/>
          </p:cNvSpPr>
          <p:nvPr>
            <p:ph idx="1"/>
          </p:nvPr>
        </p:nvSpPr>
        <p:spPr/>
        <p:txBody>
          <a:bodyPr/>
          <a:lstStyle/>
          <a:p>
            <a:r>
              <a:rPr lang="en-US" dirty="0" smtClean="0">
                <a:hlinkClick r:id="rId2"/>
              </a:rPr>
              <a:t>http://blogs.miaminewtimes.com/riptide/2011/04/university_of_south_florida_ca.php</a:t>
            </a:r>
            <a:endParaRPr lang="en-US" dirty="0" smtClean="0"/>
          </a:p>
          <a:p>
            <a:r>
              <a:rPr lang="en-US" dirty="0" smtClean="0"/>
              <a:t>“At the University of South Florida, more than half of the 71 women on the cross-country roster failed to run a race in 2009. Asked about it, a few laughed and said they did not know they were on the team.”</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One More Example</a:t>
            </a:r>
            <a:endParaRPr lang="en-US" dirty="0"/>
          </a:p>
        </p:txBody>
      </p:sp>
      <p:sp>
        <p:nvSpPr>
          <p:cNvPr id="3" name="Content Placeholder 2"/>
          <p:cNvSpPr>
            <a:spLocks noGrp="1"/>
          </p:cNvSpPr>
          <p:nvPr>
            <p:ph idx="1"/>
          </p:nvPr>
        </p:nvSpPr>
        <p:spPr/>
        <p:txBody>
          <a:bodyPr/>
          <a:lstStyle/>
          <a:p>
            <a:r>
              <a:rPr lang="en-US" dirty="0" smtClean="0">
                <a:hlinkClick r:id="rId2"/>
              </a:rPr>
              <a:t>http://www.nytimes.com/2011/05/02/sports/02gender.html?src=mv</a:t>
            </a:r>
            <a:endParaRPr lang="en-US" dirty="0" smtClean="0"/>
          </a:p>
          <a:p>
            <a:r>
              <a:rPr lang="en-US" dirty="0" smtClean="0"/>
              <a:t>Recently Colleges cut off some of their Men’s sports to satisfy Title IX. In this case The University of Delaware cut its Men’s Track, Wrestling, Gymnastics and Swimming programs. </a:t>
            </a:r>
            <a:endParaRPr lang="en-US" dirty="0"/>
          </a:p>
        </p:txBody>
      </p:sp>
      <p:pic>
        <p:nvPicPr>
          <p:cNvPr id="4" name="Picture 3" descr="k-Title_IX.gif"/>
          <p:cNvPicPr>
            <a:picLocks noChangeAspect="1"/>
          </p:cNvPicPr>
          <p:nvPr/>
        </p:nvPicPr>
        <p:blipFill>
          <a:blip r:embed="rId3"/>
          <a:stretch>
            <a:fillRect/>
          </a:stretch>
        </p:blipFill>
        <p:spPr>
          <a:xfrm>
            <a:off x="5280186" y="4686030"/>
            <a:ext cx="3358715" cy="2171969"/>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83</TotalTime>
  <Words>277</Words>
  <Application>Microsoft Office PowerPoint</Application>
  <PresentationFormat>On-screen Show (4:3)</PresentationFormat>
  <Paragraphs>24</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Office Theme</vt:lpstr>
      <vt:lpstr>Title IX</vt:lpstr>
      <vt:lpstr>What is it?</vt:lpstr>
      <vt:lpstr>How Title IX Has Changed Women’s Sports</vt:lpstr>
      <vt:lpstr>Brown University Challenges Title IX</vt:lpstr>
      <vt:lpstr>Examples of Title IX</vt:lpstr>
      <vt:lpstr>Another Example!!!! </vt:lpstr>
      <vt:lpstr>One More Example</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IX</dc:title>
  <dc:creator>Max Tishman</dc:creator>
  <cp:lastModifiedBy>spsheehan</cp:lastModifiedBy>
  <cp:revision>15</cp:revision>
  <dcterms:created xsi:type="dcterms:W3CDTF">2011-05-09T14:55:04Z</dcterms:created>
  <dcterms:modified xsi:type="dcterms:W3CDTF">2011-05-10T14:42:48Z</dcterms:modified>
</cp:coreProperties>
</file>